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BHUVANASRI G K</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:731121104055</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608</TotalTime>
  <Words>1182</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Bhuvanasri GK</cp:lastModifiedBy>
  <cp:revision>29</cp:revision>
  <dcterms:modified xsi:type="dcterms:W3CDTF">2024-04-09T14:56:15Z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